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handoutMasterIdLst>
    <p:handoutMasterId r:id="rId24"/>
  </p:handoutMasterIdLst>
  <p:sldIdLst>
    <p:sldId id="256" r:id="rId2"/>
    <p:sldId id="259" r:id="rId3"/>
    <p:sldId id="270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71" r:id="rId13"/>
    <p:sldId id="269" r:id="rId14"/>
    <p:sldId id="272" r:id="rId15"/>
    <p:sldId id="274" r:id="rId16"/>
    <p:sldId id="275" r:id="rId17"/>
    <p:sldId id="276" r:id="rId18"/>
    <p:sldId id="277" r:id="rId19"/>
    <p:sldId id="279" r:id="rId20"/>
    <p:sldId id="278" r:id="rId21"/>
    <p:sldId id="257" r:id="rId22"/>
    <p:sldId id="258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Georgia" panose="02040502050405020303" pitchFamily="18" charset="0"/>
      <p:regular r:id="rId29"/>
      <p:bold r:id="rId30"/>
      <p:italic r:id="rId31"/>
      <p:boldItalic r:id="rId32"/>
    </p:embeddedFont>
    <p:embeddedFont>
      <p:font typeface="Montserrat Light" panose="00000400000000000000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 Intro" id="{83396DFA-071E-4D4E-9308-D04EBEAF8D11}">
          <p14:sldIdLst>
            <p14:sldId id="256"/>
          </p14:sldIdLst>
        </p14:section>
        <p14:section name="Film" id="{3CADE822-0493-4A8B-9F54-BD7B2CA48B84}">
          <p14:sldIdLst>
            <p14:sldId id="259"/>
            <p14:sldId id="270"/>
            <p14:sldId id="260"/>
            <p14:sldId id="261"/>
            <p14:sldId id="262"/>
            <p14:sldId id="264"/>
            <p14:sldId id="265"/>
            <p14:sldId id="266"/>
            <p14:sldId id="267"/>
            <p14:sldId id="268"/>
            <p14:sldId id="271"/>
            <p14:sldId id="269"/>
            <p14:sldId id="272"/>
            <p14:sldId id="274"/>
            <p14:sldId id="275"/>
            <p14:sldId id="276"/>
            <p14:sldId id="277"/>
            <p14:sldId id="279"/>
            <p14:sldId id="278"/>
          </p14:sldIdLst>
        </p14:section>
        <p14:section name="Presentation Conclusion" id="{FE564FED-2148-4F30-8B2A-48075F4DDDAF}">
          <p14:sldIdLst>
            <p14:sldId id="257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817" autoAdjust="0"/>
  </p:normalViewPr>
  <p:slideViewPr>
    <p:cSldViewPr snapToGrid="0">
      <p:cViewPr varScale="1">
        <p:scale>
          <a:sx n="47" d="100"/>
          <a:sy n="47" d="100"/>
        </p:scale>
        <p:origin x="67" y="859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93D8CC-531D-4D25-BCC3-514CABBF7B35}" type="datetimeFigureOut">
              <a:rPr lang="en-US" smtClean="0"/>
              <a:t>10/25/2016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3DB44-52A9-4BC6-A95A-1731109BC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386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10/25/2016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-147918" y="-174813"/>
            <a:ext cx="12648576" cy="73742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364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10/25/2016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77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10/25/2016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748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10/25/2016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294" y="5805732"/>
            <a:ext cx="1471130" cy="82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579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10/25/2016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294" y="5805732"/>
            <a:ext cx="1471130" cy="82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83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10/25/2016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439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10/25/2016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14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10/25/2016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086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10/25/2016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995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10/25/2016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494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10/25/2016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919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032EAD-CB01-4120-AB2B-C21AB9FDB763}" type="datetimeFigureOut">
              <a:rPr lang="en-US" smtClean="0"/>
              <a:t>10/25/2016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97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 Light" panose="000004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3610" y="934044"/>
            <a:ext cx="10964779" cy="1660217"/>
          </a:xfrm>
        </p:spPr>
        <p:txBody>
          <a:bodyPr>
            <a:norm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Georgia" panose="02040502050405020303" pitchFamily="18" charset="0"/>
              </a:rPr>
              <a:t>OOPS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3759578"/>
            <a:ext cx="9144000" cy="75894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Travis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Moore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4340520" y="4251158"/>
            <a:ext cx="3510958" cy="858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Montserrat Light" panose="00000400000000000000" pitchFamily="50" charset="0"/>
              </a:rPr>
              <a:t>FLM151F16-B</a:t>
            </a:r>
          </a:p>
        </p:txBody>
      </p:sp>
    </p:spTree>
    <p:extLst>
      <p:ext uri="{BB962C8B-B14F-4D97-AF65-F5344CB8AC3E}">
        <p14:creationId xmlns:p14="http://schemas.microsoft.com/office/powerpoint/2010/main" val="4062634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90" y="325566"/>
            <a:ext cx="10930820" cy="615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76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90" y="331259"/>
            <a:ext cx="10930820" cy="614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93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90" y="325566"/>
            <a:ext cx="10930820" cy="615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331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90" y="331259"/>
            <a:ext cx="10930820" cy="614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41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90" y="331259"/>
            <a:ext cx="10930819" cy="614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750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90" y="331259"/>
            <a:ext cx="10930819" cy="614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71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90" y="331259"/>
            <a:ext cx="10930819" cy="614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044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90" y="331259"/>
            <a:ext cx="10930819" cy="614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012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90" y="331259"/>
            <a:ext cx="10930819" cy="614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329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90" y="331259"/>
            <a:ext cx="10930819" cy="614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78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87" y="331259"/>
            <a:ext cx="10930826" cy="614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398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90" y="331259"/>
            <a:ext cx="10930819" cy="614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082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3610" y="246185"/>
            <a:ext cx="10964779" cy="1140600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Georgia" panose="02040502050405020303" pitchFamily="18" charset="0"/>
              </a:rPr>
              <a:t>CREDITS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1606062"/>
            <a:ext cx="9144000" cy="4560276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ACTORS:</a:t>
            </a:r>
          </a:p>
          <a:p>
            <a:pPr algn="l"/>
            <a:b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</a:b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Auston Lindsay						as himself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Bryan Willy							as himself</a:t>
            </a:r>
          </a:p>
          <a:p>
            <a:pPr algn="l"/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DIRECTOR: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Travis Moore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220308" y="1386785"/>
            <a:ext cx="371621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835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7446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87" y="325566"/>
            <a:ext cx="10930826" cy="615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8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88" y="325566"/>
            <a:ext cx="10930824" cy="615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635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88" y="325566"/>
            <a:ext cx="10930824" cy="615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93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89" y="325566"/>
            <a:ext cx="10930822" cy="615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46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90" y="325566"/>
            <a:ext cx="10930820" cy="615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50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90" y="325566"/>
            <a:ext cx="10930820" cy="615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31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90" y="325566"/>
            <a:ext cx="10930820" cy="615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722962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_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561</TotalTime>
  <Words>7</Words>
  <Application>Microsoft Office PowerPoint</Application>
  <PresentationFormat>Widescreen</PresentationFormat>
  <Paragraphs>10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Georgia</vt:lpstr>
      <vt:lpstr>Montserrat Light</vt:lpstr>
      <vt:lpstr>Arial</vt:lpstr>
      <vt:lpstr>Presentation_Master</vt:lpstr>
      <vt:lpstr>OOPS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CREDITS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F16_FLM151b_Beeson_Travis_Moore_P06</dc:title>
  <dc:creator>Travis Moore</dc:creator>
  <cp:keywords>DigiPen;Kent Beeson;FLM151</cp:keywords>
  <cp:lastModifiedBy>Travis Moore</cp:lastModifiedBy>
  <cp:revision>73</cp:revision>
  <dcterms:created xsi:type="dcterms:W3CDTF">2016-09-19T19:42:34Z</dcterms:created>
  <dcterms:modified xsi:type="dcterms:W3CDTF">2016-10-26T01:24:08Z</dcterms:modified>
</cp:coreProperties>
</file>